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0" r:id="rId3"/>
    <p:sldId id="259" r:id="rId4"/>
    <p:sldId id="263" r:id="rId5"/>
    <p:sldId id="264" r:id="rId6"/>
    <p:sldId id="257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E29B1C8-5180-49CA-B745-E74B08928752}" type="datetimeFigureOut">
              <a:rPr lang="da-DK" smtClean="0"/>
              <a:t>12-04-2024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29462B5-EC29-4011-AFBA-30ABF752811F}" type="slidenum">
              <a:rPr lang="da-DK" smtClean="0"/>
              <a:t>‹nr.›</a:t>
            </a:fld>
            <a:endParaRPr lang="da-D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918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B1C8-5180-49CA-B745-E74B08928752}" type="datetimeFigureOut">
              <a:rPr lang="da-DK" smtClean="0"/>
              <a:t>12-04-2024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62B5-EC29-4011-AFBA-30ABF752811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341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B1C8-5180-49CA-B745-E74B08928752}" type="datetimeFigureOut">
              <a:rPr lang="da-DK" smtClean="0"/>
              <a:t>12-04-2024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62B5-EC29-4011-AFBA-30ABF752811F}" type="slidenum">
              <a:rPr lang="da-DK" smtClean="0"/>
              <a:t>‹nr.›</a:t>
            </a:fld>
            <a:endParaRPr lang="da-D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029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B1C8-5180-49CA-B745-E74B08928752}" type="datetimeFigureOut">
              <a:rPr lang="da-DK" smtClean="0"/>
              <a:t>12-04-2024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62B5-EC29-4011-AFBA-30ABF752811F}" type="slidenum">
              <a:rPr lang="da-DK" smtClean="0"/>
              <a:t>‹nr.›</a:t>
            </a:fld>
            <a:endParaRPr lang="da-D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753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B1C8-5180-49CA-B745-E74B08928752}" type="datetimeFigureOut">
              <a:rPr lang="da-DK" smtClean="0"/>
              <a:t>12-04-2024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62B5-EC29-4011-AFBA-30ABF752811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3229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B1C8-5180-49CA-B745-E74B08928752}" type="datetimeFigureOut">
              <a:rPr lang="da-DK" smtClean="0"/>
              <a:t>12-04-2024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62B5-EC29-4011-AFBA-30ABF752811F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720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B1C8-5180-49CA-B745-E74B08928752}" type="datetimeFigureOut">
              <a:rPr lang="da-DK" smtClean="0"/>
              <a:t>12-04-2024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62B5-EC29-4011-AFBA-30ABF752811F}" type="slidenum">
              <a:rPr lang="da-DK" smtClean="0"/>
              <a:t>‹nr.›</a:t>
            </a:fld>
            <a:endParaRPr lang="da-D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188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B1C8-5180-49CA-B745-E74B08928752}" type="datetimeFigureOut">
              <a:rPr lang="da-DK" smtClean="0"/>
              <a:t>12-04-2024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62B5-EC29-4011-AFBA-30ABF752811F}" type="slidenum">
              <a:rPr lang="da-DK" smtClean="0"/>
              <a:t>‹nr.›</a:t>
            </a:fld>
            <a:endParaRPr lang="da-D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389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B1C8-5180-49CA-B745-E74B08928752}" type="datetimeFigureOut">
              <a:rPr lang="da-DK" smtClean="0"/>
              <a:t>12-04-2024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62B5-EC29-4011-AFBA-30ABF752811F}" type="slidenum">
              <a:rPr lang="da-DK" smtClean="0"/>
              <a:t>‹nr.›</a:t>
            </a:fld>
            <a:endParaRPr lang="da-D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87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B1C8-5180-49CA-B745-E74B08928752}" type="datetimeFigureOut">
              <a:rPr lang="da-DK" smtClean="0"/>
              <a:t>12-04-2024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62B5-EC29-4011-AFBA-30ABF752811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750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B1C8-5180-49CA-B745-E74B08928752}" type="datetimeFigureOut">
              <a:rPr lang="da-DK" smtClean="0"/>
              <a:t>12-04-2024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62B5-EC29-4011-AFBA-30ABF752811F}" type="slidenum">
              <a:rPr lang="da-DK" smtClean="0"/>
              <a:t>‹nr.›</a:t>
            </a:fld>
            <a:endParaRPr lang="da-D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57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B1C8-5180-49CA-B745-E74B08928752}" type="datetimeFigureOut">
              <a:rPr lang="da-DK" smtClean="0"/>
              <a:t>12-04-2024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62B5-EC29-4011-AFBA-30ABF752811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1119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B1C8-5180-49CA-B745-E74B08928752}" type="datetimeFigureOut">
              <a:rPr lang="da-DK" smtClean="0"/>
              <a:t>12-04-2024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62B5-EC29-4011-AFBA-30ABF752811F}" type="slidenum">
              <a:rPr lang="da-DK" smtClean="0"/>
              <a:t>‹nr.›</a:t>
            </a:fld>
            <a:endParaRPr lang="da-D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097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B1C8-5180-49CA-B745-E74B08928752}" type="datetimeFigureOut">
              <a:rPr lang="da-DK" smtClean="0"/>
              <a:t>12-04-2024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62B5-EC29-4011-AFBA-30ABF752811F}" type="slidenum">
              <a:rPr lang="da-DK" smtClean="0"/>
              <a:t>‹nr.›</a:t>
            </a:fld>
            <a:endParaRPr lang="da-D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07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B1C8-5180-49CA-B745-E74B08928752}" type="datetimeFigureOut">
              <a:rPr lang="da-DK" smtClean="0"/>
              <a:t>12-04-2024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62B5-EC29-4011-AFBA-30ABF752811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758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B1C8-5180-49CA-B745-E74B08928752}" type="datetimeFigureOut">
              <a:rPr lang="da-DK" smtClean="0"/>
              <a:t>12-04-2024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62B5-EC29-4011-AFBA-30ABF752811F}" type="slidenum">
              <a:rPr lang="da-DK" smtClean="0"/>
              <a:t>‹nr.›</a:t>
            </a:fld>
            <a:endParaRPr lang="da-D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490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B1C8-5180-49CA-B745-E74B08928752}" type="datetimeFigureOut">
              <a:rPr lang="da-DK" smtClean="0"/>
              <a:t>12-04-2024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62B5-EC29-4011-AFBA-30ABF752811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711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29B1C8-5180-49CA-B745-E74B08928752}" type="datetimeFigureOut">
              <a:rPr lang="da-DK" smtClean="0"/>
              <a:t>12-04-2024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9462B5-EC29-4011-AFBA-30ABF752811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528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00" y="510211"/>
            <a:ext cx="10058400" cy="5334386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99" y="408332"/>
            <a:ext cx="5956663" cy="595666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542B49-48A0-4869-BE44-3C4683052D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CF91E35-2BC0-482A-9F5B-1B1562C5D5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63B5FDE-8A69-42D8-97B3-F5C7E33C7517}"/>
              </a:ext>
            </a:extLst>
          </p:cNvPr>
          <p:cNvSpPr txBox="1"/>
          <p:nvPr/>
        </p:nvSpPr>
        <p:spPr>
          <a:xfrm>
            <a:off x="1894114" y="2220687"/>
            <a:ext cx="72477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1" dirty="0"/>
              <a:t>60 </a:t>
            </a:r>
            <a:r>
              <a:rPr lang="da-DK" sz="1800" b="1" dirty="0"/>
              <a:t>elever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 b="1" dirty="0"/>
              <a:t>10-15 ansatte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 b="1" dirty="0"/>
              <a:t>Omsætning 5,3 mio.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 b="1" dirty="0"/>
              <a:t>Ca. 40 familier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 b="1" dirty="0"/>
              <a:t>Ude-SFO tilknyttet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1" dirty="0"/>
              <a:t>Vi bliver ét hus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 b="1" dirty="0"/>
              <a:t>Vi er gode til inklusion høj trivsel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1800" b="1" dirty="0"/>
          </a:p>
        </p:txBody>
      </p:sp>
      <p:sp>
        <p:nvSpPr>
          <p:cNvPr id="9" name="Tekstfelt 8"/>
          <p:cNvSpPr txBox="1"/>
          <p:nvPr/>
        </p:nvSpPr>
        <p:spPr>
          <a:xfrm>
            <a:off x="874807" y="1129940"/>
            <a:ext cx="39841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rgbClr val="FFC000"/>
                </a:solidFill>
              </a:rPr>
              <a:t>56 elever+7 detektiver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rgbClr val="FFC000"/>
                </a:solidFill>
              </a:rPr>
              <a:t>Lokalt forankret m. stærke rødder/Grundlagt i 1991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rgbClr val="FFC000"/>
                </a:solidFill>
              </a:rPr>
              <a:t>Positiv tendens til  nye elever udefra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rgbClr val="FFC000"/>
                </a:solidFill>
              </a:rPr>
              <a:t>Ude-SFO/Leg &amp; naturen i fokus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rgbClr val="FFC000"/>
                </a:solidFill>
              </a:rPr>
              <a:t>Vi er gode til inklusion &amp; høj trivsel</a:t>
            </a:r>
          </a:p>
        </p:txBody>
      </p:sp>
    </p:spTree>
    <p:extLst>
      <p:ext uri="{BB962C8B-B14F-4D97-AF65-F5344CB8AC3E}">
        <p14:creationId xmlns:p14="http://schemas.microsoft.com/office/powerpoint/2010/main" val="2448781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00" y="510211"/>
            <a:ext cx="10058400" cy="5334386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99" y="408332"/>
            <a:ext cx="5956663" cy="595666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542B49-48A0-4869-BE44-3C4683052D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CF91E35-2BC0-482A-9F5B-1B1562C5D5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63B5FDE-8A69-42D8-97B3-F5C7E33C7517}"/>
              </a:ext>
            </a:extLst>
          </p:cNvPr>
          <p:cNvSpPr txBox="1"/>
          <p:nvPr/>
        </p:nvSpPr>
        <p:spPr>
          <a:xfrm>
            <a:off x="1894114" y="2220687"/>
            <a:ext cx="72477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1" dirty="0"/>
              <a:t>60 </a:t>
            </a:r>
            <a:r>
              <a:rPr lang="da-DK" sz="1800" b="1" dirty="0"/>
              <a:t>elever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 b="1" dirty="0"/>
              <a:t>10-15 ansatte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 b="1" dirty="0"/>
              <a:t>Omsætning 5,3 mio.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 b="1" dirty="0"/>
              <a:t>Ca. 40 familier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 b="1" dirty="0"/>
              <a:t>Ude-SFO tilknyttet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1" dirty="0"/>
              <a:t>Vi bliver ét hus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 b="1" dirty="0"/>
              <a:t>Vi er gode til inklusion høj trivsel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1800" b="1" dirty="0"/>
          </a:p>
        </p:txBody>
      </p:sp>
      <p:sp>
        <p:nvSpPr>
          <p:cNvPr id="9" name="Tekstfelt 8"/>
          <p:cNvSpPr txBox="1"/>
          <p:nvPr/>
        </p:nvSpPr>
        <p:spPr>
          <a:xfrm>
            <a:off x="874807" y="1129940"/>
            <a:ext cx="39841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rgbClr val="FFC000"/>
                </a:solidFill>
              </a:rPr>
              <a:t>Fundet sit ståsted som en tryg, moderne, lille skole, der giver børnene en god start på skolegangen og en god ballast videre frem i livet</a:t>
            </a:r>
            <a:r>
              <a:rPr lang="da-DK" sz="2800" dirty="0">
                <a:solidFill>
                  <a:srgbClr val="FFC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7199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2" y="304800"/>
            <a:ext cx="10253618" cy="5437918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99" y="408332"/>
            <a:ext cx="5956663" cy="595666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542B49-48A0-4869-BE44-3C4683052D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CF91E35-2BC0-482A-9F5B-1B1562C5D5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63B5FDE-8A69-42D8-97B3-F5C7E33C7517}"/>
              </a:ext>
            </a:extLst>
          </p:cNvPr>
          <p:cNvSpPr txBox="1"/>
          <p:nvPr/>
        </p:nvSpPr>
        <p:spPr>
          <a:xfrm>
            <a:off x="876301" y="965201"/>
            <a:ext cx="43434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rgbClr val="FFC000"/>
                </a:solidFill>
              </a:rPr>
              <a:t>Vi rejser som Kold, ud i verden og snuser til  det helt store men også gerne her i nærmiljøet/Mors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rgbClr val="FFC000"/>
                </a:solidFill>
              </a:rPr>
              <a:t>Vi møder og vækker børnene hvor de er</a:t>
            </a:r>
          </a:p>
        </p:txBody>
      </p:sp>
      <p:sp>
        <p:nvSpPr>
          <p:cNvPr id="4" name="Rektangel 3"/>
          <p:cNvSpPr/>
          <p:nvPr/>
        </p:nvSpPr>
        <p:spPr>
          <a:xfrm>
            <a:off x="508000" y="660400"/>
            <a:ext cx="863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da-DK" sz="2800" b="1" dirty="0">
              <a:solidFill>
                <a:srgbClr val="FFC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705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2" y="304800"/>
            <a:ext cx="10253618" cy="5437918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99" y="408332"/>
            <a:ext cx="5956663" cy="595666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542B49-48A0-4869-BE44-3C4683052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96200" y="3035320"/>
            <a:ext cx="1811867" cy="351344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CF91E35-2BC0-482A-9F5B-1B1562C5D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7048500" y="4978398"/>
            <a:ext cx="2459567" cy="764319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63B5FDE-8A69-42D8-97B3-F5C7E33C7517}"/>
              </a:ext>
            </a:extLst>
          </p:cNvPr>
          <p:cNvSpPr txBox="1"/>
          <p:nvPr/>
        </p:nvSpPr>
        <p:spPr>
          <a:xfrm>
            <a:off x="508000" y="660401"/>
            <a:ext cx="471170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800" b="1" dirty="0">
                <a:solidFill>
                  <a:srgbClr val="FFC000"/>
                </a:solidFill>
              </a:rPr>
              <a:t>*Årlige lejrture for alle klasser samt hyggelige traditioner, spændende emneuger og arrangementer fordelt henover året</a:t>
            </a:r>
          </a:p>
          <a:p>
            <a:r>
              <a:rPr lang="da-DK" sz="2800" b="1" dirty="0">
                <a:solidFill>
                  <a:srgbClr val="FFC000"/>
                </a:solidFill>
              </a:rPr>
              <a:t>• Engelsk fra 0. klasse,  tysk fra 4. klasse og fysik fra 6. kl. </a:t>
            </a:r>
          </a:p>
          <a:p>
            <a:r>
              <a:rPr lang="da-DK" sz="2800" b="1" dirty="0">
                <a:solidFill>
                  <a:srgbClr val="FFC000"/>
                </a:solidFill>
              </a:rPr>
              <a:t>Computere og IPads til rådighed i undervisningen</a:t>
            </a:r>
          </a:p>
        </p:txBody>
      </p:sp>
      <p:sp>
        <p:nvSpPr>
          <p:cNvPr id="4" name="Rektangel 3"/>
          <p:cNvSpPr/>
          <p:nvPr/>
        </p:nvSpPr>
        <p:spPr>
          <a:xfrm>
            <a:off x="98482" y="660400"/>
            <a:ext cx="9045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da-DK" sz="2800" b="1" dirty="0">
              <a:solidFill>
                <a:srgbClr val="FFC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6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2" y="304800"/>
            <a:ext cx="10253618" cy="5437918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99" y="408332"/>
            <a:ext cx="5956663" cy="595666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542B49-48A0-4869-BE44-3C4683052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96200" y="3035320"/>
            <a:ext cx="1811867" cy="351344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CF91E35-2BC0-482A-9F5B-1B1562C5D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7048500" y="4978398"/>
            <a:ext cx="2459567" cy="764319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63B5FDE-8A69-42D8-97B3-F5C7E33C7517}"/>
              </a:ext>
            </a:extLst>
          </p:cNvPr>
          <p:cNvSpPr txBox="1"/>
          <p:nvPr/>
        </p:nvSpPr>
        <p:spPr>
          <a:xfrm>
            <a:off x="508000" y="660401"/>
            <a:ext cx="471170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rgbClr val="FFC000"/>
                </a:solidFill>
              </a:rPr>
              <a:t>Traditioner &amp; Fornyelser/Villige til at udvikle os/lytter &amp; handler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rgbClr val="FFC000"/>
                </a:solidFill>
              </a:rPr>
              <a:t>Dygtig, dejlig menneskelig &amp; fleksibel personalegruppe</a:t>
            </a:r>
          </a:p>
        </p:txBody>
      </p:sp>
      <p:sp>
        <p:nvSpPr>
          <p:cNvPr id="4" name="Rektangel 3"/>
          <p:cNvSpPr/>
          <p:nvPr/>
        </p:nvSpPr>
        <p:spPr>
          <a:xfrm>
            <a:off x="98482" y="660400"/>
            <a:ext cx="9045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da-DK" sz="2800" b="1" dirty="0">
              <a:solidFill>
                <a:srgbClr val="FFC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92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762" y="1233487"/>
            <a:ext cx="608647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548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k">
  <a:themeElements>
    <a:clrScheme name="Organis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s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</TotalTime>
  <Words>208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Organisk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Kontoret</dc:creator>
  <cp:lastModifiedBy>Kontoret</cp:lastModifiedBy>
  <cp:revision>8</cp:revision>
  <dcterms:created xsi:type="dcterms:W3CDTF">2022-10-20T12:29:30Z</dcterms:created>
  <dcterms:modified xsi:type="dcterms:W3CDTF">2024-04-12T09:06:22Z</dcterms:modified>
</cp:coreProperties>
</file>